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4" r:id="rId2"/>
    <p:sldMasterId id="2147483672" r:id="rId3"/>
  </p:sldMasterIdLst>
  <p:notesMasterIdLst>
    <p:notesMasterId r:id="rId6"/>
  </p:notesMasterIdLst>
  <p:sldIdLst>
    <p:sldId id="256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8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8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696" y="96"/>
      </p:cViewPr>
      <p:guideLst/>
    </p:cSldViewPr>
  </p:slideViewPr>
  <p:notesTextViewPr>
    <p:cViewPr>
      <p:scale>
        <a:sx n="133" d="100"/>
        <a:sy n="133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90A6D-55B7-4226-ADAA-D617F472874E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6B6866-05D0-4131-B7B2-F7D920628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91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98200" y="333710"/>
            <a:ext cx="8534401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98199" y="1887812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060FF94C-582B-4C03-ADA6-E08142597DA4}" type="datetimeFigureOut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88F35EBD-5986-4C71-9EF4-342F2A2F56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409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>
          <a:xfrm>
            <a:off x="609600" y="6457949"/>
            <a:ext cx="2844800" cy="32385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76766B7-1E96-42E3-A910-54D22F76C115}" type="datetime1">
              <a:rPr lang="en-US">
                <a:solidFill>
                  <a:prstClr val="black"/>
                </a:solidFill>
              </a:rPr>
              <a:pPr/>
              <a:t>4/11/2018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5892800" y="6487393"/>
            <a:ext cx="2844800" cy="29440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4C94E88-1C23-4A38-A23A-9252F738315D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66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98200" y="333710"/>
            <a:ext cx="8534401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98199" y="1887812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FBDBC11-09F0-4265-B87B-DC896368EAF4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B5F10B8-853C-4B3B-BE82-7CBC605C3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778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FBDBC11-09F0-4265-B87B-DC896368EAF4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B5F10B8-853C-4B3B-BE82-7CBC605C3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3038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FBDBC11-09F0-4265-B87B-DC896368EAF4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B5F10B8-853C-4B3B-BE82-7CBC605C3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696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060FF94C-582B-4C03-ADA6-E08142597DA4}" type="datetimeFigureOut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88F35EBD-5986-4C71-9EF4-342F2A2F56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679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060FF94C-582B-4C03-ADA6-E08142597DA4}" type="datetimeFigureOut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88F35EBD-5986-4C71-9EF4-342F2A2F56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650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5E897C1D-297F-4AE6-ABD3-3B10E453CF6A}" type="datetime1">
              <a:rPr lang="en-US" smtClean="0">
                <a:solidFill>
                  <a:srgbClr val="FFFFFF"/>
                </a:solidFill>
              </a:rPr>
              <a:pPr/>
              <a:t>4/11/2018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1DAF63A2-55FF-45AE-993D-7F5AE00746F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744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29791"/>
            <a:ext cx="10363200" cy="147066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986"/>
            <a:ext cx="2844800" cy="363855"/>
          </a:xfrm>
          <a:prstGeom prst="rect">
            <a:avLst/>
          </a:prstGeom>
        </p:spPr>
        <p:txBody>
          <a:bodyPr/>
          <a:lstStyle/>
          <a:p>
            <a:fld id="{01F94E3B-2371-4EFD-A961-08FA1881815C}" type="datetimeFigureOut">
              <a:rPr lang="en-US" smtClean="0">
                <a:solidFill>
                  <a:prstClr val="black"/>
                </a:solidFill>
              </a:rPr>
              <a:pPr/>
              <a:t>4/11/2018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986"/>
            <a:ext cx="3860800" cy="36385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986"/>
            <a:ext cx="2844800" cy="363855"/>
          </a:xfrm>
          <a:prstGeom prst="rect">
            <a:avLst/>
          </a:prstGeom>
        </p:spPr>
        <p:txBody>
          <a:bodyPr/>
          <a:lstStyle/>
          <a:p>
            <a:fld id="{543DA42F-A91E-4FB9-96FC-FB525150B2B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62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673600" y="638925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fld id="{7F3638D4-E752-4299-BF41-B99E3DEB8DBA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999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lIns="60533" tIns="30267" rIns="60533" bIns="30267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660203" y="6389258"/>
            <a:ext cx="2844800" cy="365125"/>
          </a:xfrm>
          <a:prstGeom prst="rect">
            <a:avLst/>
          </a:prstGeom>
        </p:spPr>
        <p:txBody>
          <a:bodyPr vert="horz" lIns="81635" tIns="40818" rIns="81635" bIns="40818" rtlCol="0" anchor="ctr"/>
          <a:lstStyle>
            <a:lvl1pPr algn="ctr">
              <a:defRPr sz="1467">
                <a:solidFill>
                  <a:schemeClr val="bg1"/>
                </a:solidFill>
              </a:defRPr>
            </a:lvl1pPr>
          </a:lstStyle>
          <a:p>
            <a:fld id="{7F3638D4-E752-4299-BF41-B99E3DEB8DBA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980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015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5892800" y="6566677"/>
            <a:ext cx="2844800" cy="29440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DAF63A2-55FF-45AE-993D-7F5AE00746FC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55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:\Projects\1000 COMM\1000-10517 January Town Hall PowerPoint Presentation\Layout\Art\TH Bkgd_Base_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7" y="0"/>
            <a:ext cx="1217696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05911" y="274639"/>
            <a:ext cx="89102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5913" y="1600201"/>
            <a:ext cx="89102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28" name="Picture 4" descr="G:\Art_Resources\_HMSA Logo_Approved 2014\png\with Tagline\HMSA Logo_Rev_14P wTag blu insid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02" y="5955062"/>
            <a:ext cx="2021061" cy="543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089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1" r:id="rId4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Univers Light" panose="020B0403020202020204" pitchFamily="34" charset="0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Univers Light" panose="020B0403020202020204" pitchFamily="34" charset="0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Univers Light" panose="020B0403020202020204" pitchFamily="34" charset="0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Univers Light" panose="020B0403020202020204" pitchFamily="34" charset="0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Univers Light" panose="020B0403020202020204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673600" y="638925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fld id="{7F3638D4-E752-4299-BF41-B99E3DEB8DBA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233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:\Projects\1000 COMM\1000-10517 January Town Hall PowerPoint Presentation\Layout\Art\TH Bkgd_Base_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7" y="0"/>
            <a:ext cx="1217696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05911" y="274639"/>
            <a:ext cx="89102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5913" y="1600201"/>
            <a:ext cx="89102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28" name="Picture 4" descr="G:\Art_Resources\_HMSA Logo_Approved 2014\png\with Tagline\HMSA Logo_Rev_14P wTag blu insid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02" y="5955062"/>
            <a:ext cx="2021061" cy="543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252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EB73B-5E7C-47DC-A794-ABB1F318A5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77980" y="2169359"/>
            <a:ext cx="8534401" cy="2519281"/>
          </a:xfrm>
        </p:spPr>
        <p:txBody>
          <a:bodyPr>
            <a:noAutofit/>
          </a:bodyPr>
          <a:lstStyle/>
          <a:p>
            <a:pPr algn="l"/>
            <a:r>
              <a:rPr lang="en-US" sz="4400" dirty="0">
                <a:solidFill>
                  <a:srgbClr val="0078C1"/>
                </a:solidFill>
              </a:rPr>
              <a:t>Claims </a:t>
            </a:r>
            <a:r>
              <a:rPr lang="en-US" sz="4400">
                <a:solidFill>
                  <a:srgbClr val="0078C1"/>
                </a:solidFill>
              </a:rPr>
              <a:t>Administration:</a:t>
            </a:r>
            <a:br>
              <a:rPr lang="en-US" sz="4400">
                <a:solidFill>
                  <a:srgbClr val="0078C1"/>
                </a:solidFill>
              </a:rPr>
            </a:br>
            <a:br>
              <a:rPr lang="en-US" sz="4400">
                <a:solidFill>
                  <a:srgbClr val="0078C1"/>
                </a:solidFill>
              </a:rPr>
            </a:br>
            <a:r>
              <a:rPr lang="en-US" sz="4400">
                <a:solidFill>
                  <a:srgbClr val="0078C1"/>
                </a:solidFill>
              </a:rPr>
              <a:t>Lesson Title</a:t>
            </a:r>
            <a:endParaRPr lang="en-US" sz="4400" dirty="0">
              <a:solidFill>
                <a:srgbClr val="0078C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814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Heading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130242B-47B4-4C48-9BC3-C22A1A0DE3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6233" y="1417639"/>
            <a:ext cx="8229600" cy="49239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latin typeface="Univers Light" panose="020B0403020202020204" pitchFamily="34" charset="0"/>
              </a:rPr>
              <a:t>Topic</a:t>
            </a:r>
          </a:p>
          <a:p>
            <a:pPr marL="0" indent="0">
              <a:buNone/>
            </a:pPr>
            <a:endParaRPr lang="en-US" sz="2400" dirty="0">
              <a:latin typeface="Univers Light" panose="020B04030202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latin typeface="Univers Light" panose="020B0403020202020204" pitchFamily="34" charset="0"/>
              </a:rPr>
              <a:t>Information</a:t>
            </a:r>
          </a:p>
          <a:p>
            <a:pPr marL="0" indent="0">
              <a:buNone/>
            </a:pPr>
            <a:endParaRPr lang="en-US" sz="2400" dirty="0">
              <a:latin typeface="Univers Light" panose="020B0403020202020204" pitchFamily="34" charset="0"/>
            </a:endParaRPr>
          </a:p>
          <a:p>
            <a:r>
              <a:rPr lang="en-US" sz="2400" dirty="0">
                <a:latin typeface="Univers Light" panose="020B0403020202020204" pitchFamily="34" charset="0"/>
              </a:rPr>
              <a:t>Item 1</a:t>
            </a:r>
          </a:p>
          <a:p>
            <a:endParaRPr lang="en-US" sz="2400" dirty="0">
              <a:latin typeface="Univers Light" panose="020B0403020202020204" pitchFamily="34" charset="0"/>
            </a:endParaRPr>
          </a:p>
          <a:p>
            <a:r>
              <a:rPr lang="en-US" sz="2400" dirty="0">
                <a:latin typeface="Univers Light" panose="020B0403020202020204" pitchFamily="34" charset="0"/>
              </a:rPr>
              <a:t>Item 2</a:t>
            </a:r>
          </a:p>
          <a:p>
            <a:endParaRPr lang="en-US" sz="2400" dirty="0">
              <a:latin typeface="Univers Light" panose="020B0403020202020204" pitchFamily="34" charset="0"/>
            </a:endParaRPr>
          </a:p>
          <a:p>
            <a:r>
              <a:rPr lang="en-US" sz="2400" dirty="0">
                <a:latin typeface="Univers Light" panose="020B0403020202020204" pitchFamily="34" charset="0"/>
              </a:rPr>
              <a:t>Item 3</a:t>
            </a:r>
          </a:p>
          <a:p>
            <a:pPr marL="0" indent="0">
              <a:buNone/>
            </a:pPr>
            <a:endParaRPr lang="en-US" sz="2400" dirty="0">
              <a:latin typeface="Univers Light" panose="020B0403020202020204" pitchFamily="34" charset="0"/>
            </a:endParaRPr>
          </a:p>
          <a:p>
            <a:pPr marL="0" indent="0">
              <a:buNone/>
            </a:pPr>
            <a:endParaRPr lang="en-US" sz="2400" dirty="0">
              <a:latin typeface="Univers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3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owerpoint 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5">
      <a:majorFont>
        <a:latin typeface="Univers LT Std 55"/>
        <a:ea typeface=""/>
        <a:cs typeface=""/>
      </a:majorFont>
      <a:minorFont>
        <a:latin typeface="Univers-Light-Norm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Powerpoint 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5">
      <a:majorFont>
        <a:latin typeface="Univers LT Std 55"/>
        <a:ea typeface=""/>
        <a:cs typeface=""/>
      </a:majorFont>
      <a:minorFont>
        <a:latin typeface="Univers-Light-Norm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Presentation Template</Template>
  <TotalTime>2488</TotalTime>
  <Words>12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Univers Light</vt:lpstr>
      <vt:lpstr>Univers LT Std 55</vt:lpstr>
      <vt:lpstr>Univers-Light-Normal</vt:lpstr>
      <vt:lpstr>Powerpoint Presentation Template</vt:lpstr>
      <vt:lpstr>2_Custom Design</vt:lpstr>
      <vt:lpstr>1_Powerpoint Presentation Template</vt:lpstr>
      <vt:lpstr>Claims Administration:  Lesson Title</vt:lpstr>
      <vt:lpstr>Heading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Federal Employee Program (FEP)</dc:title>
  <dc:creator>Jeremy Miller</dc:creator>
  <cp:lastModifiedBy>Jeremy Miller</cp:lastModifiedBy>
  <cp:revision>20</cp:revision>
  <dcterms:created xsi:type="dcterms:W3CDTF">2018-03-14T20:33:02Z</dcterms:created>
  <dcterms:modified xsi:type="dcterms:W3CDTF">2018-04-11T22:15:27Z</dcterms:modified>
  <cp:contentStatus/>
</cp:coreProperties>
</file>